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1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9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7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9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5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7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8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8B0E-4219-41F7-97CA-E6D5EB0693B4}" type="datetimeFigureOut">
              <a:rPr lang="ru-RU" smtClean="0"/>
              <a:pPr/>
              <a:t>ср 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68D6-51F9-4AA9-B918-74201EAD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Қазақтың бір қызы бар Кәмшат деген...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t5nhDUyM8Zg.jpg"/>
          <p:cNvPicPr>
            <a:picLocks noChangeAspect="1"/>
          </p:cNvPicPr>
          <p:nvPr/>
        </p:nvPicPr>
        <p:blipFill rotWithShape="1">
          <a:blip r:embed="rId3"/>
          <a:srcRect r="4651" b="8619"/>
          <a:stretch/>
        </p:blipFill>
        <p:spPr>
          <a:xfrm>
            <a:off x="1643042" y="1928802"/>
            <a:ext cx="5449238" cy="4308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67744" y="69269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Қазақтың бір қызы бар Кәмшат деген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Кәмшат апаның өміріне шолу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4" y="0"/>
            <a:ext cx="9070109" cy="6802582"/>
          </a:xfrm>
        </p:spPr>
      </p:pic>
      <p:pic>
        <p:nvPicPr>
          <p:cNvPr id="7" name="Содержимое 3" descr="184b7cb84d7b456c96a0bdfbbeaa5f14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714775" cy="55007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14810" y="1214422"/>
            <a:ext cx="47149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Камшат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Байғазықызы 1943жылы 15қыркүйек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Ұзынкөл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Ленин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совхозында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Ұзынкөл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элаваторында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істеуден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1961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Боровский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«Харьковский»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совхозында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механизатор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Ұзынкөл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ауданындағы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Каменьск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Уральский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кеншарында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механизаторлар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дайындайтын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техникумын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сырттай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біттірген.1972жылы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қайырмасыз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жыртуда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әйел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механизаторлары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жарыста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жарыста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қыздарының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техникаларын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меңгеруіне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Марапаттары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20180131_130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214422"/>
            <a:ext cx="3000396" cy="2660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dba0faa54a5dd6f9a2e88fe9d00e0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2786082" cy="254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1928802"/>
            <a:ext cx="5857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 Социолистік Еңбек Ері алтын жұлдызымен жоғарғы Ленин орденімен марапатталған.КСРОның мемлекеттік сыйлығының лауреаты.</a:t>
            </a:r>
          </a:p>
          <a:p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КСРОның екі мәрте жағарғы Ленин ордені құрмет белгісі ордендерімен марапатталған.</a:t>
            </a:r>
          </a:p>
          <a:p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КСРО ның  Еңбек ардагері   екі мәрте Тың жерлерді игергені үшін және тағы басқа көптеген медальдармен құрмет грамоталармен марапатталған.														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Бәріде сіздің құрметіңізге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20181027162256-8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43380"/>
            <a:ext cx="4143404" cy="2612958"/>
          </a:xfrm>
          <a:prstGeom prst="rect">
            <a:avLst/>
          </a:prstGeom>
        </p:spPr>
      </p:pic>
      <p:pic>
        <p:nvPicPr>
          <p:cNvPr id="5" name="Рисунок 4" descr="116509814f2e7e2b9fc073cbd9786716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3714776" cy="3429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1934" y="1000108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флормониясынажиылған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қарасы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даңықты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тракторшы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Камшат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Доненбаева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деректі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филімнің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тұсауы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кесілді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Жиынға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Камшат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Байғазының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жеңгесі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замандастары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Камшат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кітабы авторларының бірі  белгілі журналист Қыдырбек Қиысхан . Оның сөзінше кітапта КАМШАТ БАЙҒАЗЫҚЫЗЫ туралы </a:t>
            </a:r>
            <a:r>
              <a:rPr lang="kk-KZ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естеліктер топтастырылған. </a:t>
            </a:r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Архимед М</a:t>
            </a:r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ұхамбетов көктемде Қостанай қаласында   Камшат Доненбаева  атындағы саябақ ашылатынын айты, Қәзіргі уақытта атақты механизатордың бюсті жасалып жатыр.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Кәмшат апа отбасымен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J1B4KU-RC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400052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0809190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71546"/>
            <a:ext cx="335758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55302-79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857628"/>
            <a:ext cx="392909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ndex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857628"/>
            <a:ext cx="407196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Кәмшат Дөнеңбаеваның елбасымызбен, Қостанай облысы әкімімен кездесуінең көрініс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g_1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571611"/>
            <a:ext cx="4214841" cy="4643471"/>
          </a:xfrm>
          <a:prstGeom prst="roundRect">
            <a:avLst>
              <a:gd name="adj" fmla="val 859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116509814f2e7e2b9fc073cbd9786716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0174"/>
            <a:ext cx="435771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ndex2 (1).jpg"/>
          <p:cNvPicPr>
            <a:picLocks noChangeAspect="1"/>
          </p:cNvPicPr>
          <p:nvPr/>
        </p:nvPicPr>
        <p:blipFill rotWithShape="1">
          <a:blip r:embed="rId3"/>
          <a:srcRect b="12904"/>
          <a:stretch/>
        </p:blipFill>
        <p:spPr>
          <a:xfrm>
            <a:off x="500034" y="1142984"/>
            <a:ext cx="3357586" cy="4878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000496" y="121442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Камшат Дөненбаеваға Бүкілодақтық халық шаруашылығы жетістіктері көрмесінің Құрмет дипломы және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автомашинасы берілді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сьезінің делегаты,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сайланған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КСРО Жоғары Кенесінің депудаты 1990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1993  жылдары осы кең шарда қауіпсіздік техникасының  инженері 1993 жылдан шаруа  қожалығын  басқарды . 1980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1985 жылдары КСРОЖоғарғы Кенесінің Ұлттар Кеңесі төрағасының орынбасары болды 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жылы 9 қарашад Қостанайда дүниеден озды.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Бейнеңіз мәңгі жадымызда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510370293_article_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57298"/>
            <a:ext cx="7715304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297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Қазақтың бір қызы бар Кәмшат деген...</vt:lpstr>
      <vt:lpstr>Кәмшат апаның өміріне шолу</vt:lpstr>
      <vt:lpstr>Марапаттары</vt:lpstr>
      <vt:lpstr>Бәріде сіздің құрметіңізге</vt:lpstr>
      <vt:lpstr>Кәмшат апа отбасымен</vt:lpstr>
      <vt:lpstr>Кәмшат Дөнеңбаеваның елбасымызбен, Қостанай облысы әкімімен кездесуінең көрініс</vt:lpstr>
      <vt:lpstr>Презентация PowerPoint</vt:lpstr>
      <vt:lpstr>Бейнеңіз мәңгі жадымызда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Қазақтың бір қызы бар Кәмшат деген...</dc:title>
  <dc:creator>Student</dc:creator>
  <cp:lastModifiedBy>Пользователь</cp:lastModifiedBy>
  <cp:revision>9</cp:revision>
  <dcterms:created xsi:type="dcterms:W3CDTF">2018-12-13T09:13:55Z</dcterms:created>
  <dcterms:modified xsi:type="dcterms:W3CDTF">2018-12-19T11:54:19Z</dcterms:modified>
</cp:coreProperties>
</file>