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handoutMasterIdLst>
    <p:handoutMasterId r:id="rId4"/>
  </p:handoutMasterIdLst>
  <p:sldIdLst>
    <p:sldId id="268" r:id="rId2"/>
    <p:sldId id="288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CE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6796" autoAdjust="0"/>
  </p:normalViewPr>
  <p:slideViewPr>
    <p:cSldViewPr>
      <p:cViewPr varScale="1">
        <p:scale>
          <a:sx n="75" d="100"/>
          <a:sy n="75" d="100"/>
        </p:scale>
        <p:origin x="3354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2"/>
            <a:ext cx="274320" cy="990088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232169" y="982911"/>
            <a:ext cx="34290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1805" y="982911"/>
            <a:ext cx="20574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87515" y="982911"/>
            <a:ext cx="6858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166326" y="982911"/>
            <a:ext cx="6858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6273800"/>
            <a:ext cx="5829300" cy="28529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4094480"/>
            <a:ext cx="5829300" cy="217932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191468" y="7290680"/>
            <a:ext cx="54864" cy="2443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191468" y="6928739"/>
            <a:ext cx="54864" cy="3302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191468" y="6698878"/>
            <a:ext cx="54864" cy="19812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191468" y="6561474"/>
            <a:ext cx="54864" cy="1056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485900" cy="8452203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701"/>
            <a:ext cx="4400550" cy="845220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3621714" y="1551171"/>
            <a:ext cx="3241602" cy="83650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280475" y="0"/>
            <a:ext cx="4135902" cy="95554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1917846" y="2555728"/>
            <a:ext cx="5943600" cy="891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4457700" y="0"/>
            <a:ext cx="2057400" cy="61637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4457700" y="6163733"/>
            <a:ext cx="2400300" cy="1651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457700" y="0"/>
            <a:ext cx="1028700" cy="61637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4461273" y="6133925"/>
            <a:ext cx="1568053" cy="3772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4457700" y="6163733"/>
            <a:ext cx="1200150" cy="37422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4457700" y="1981200"/>
            <a:ext cx="2400300" cy="4182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4457700" y="2531533"/>
            <a:ext cx="2400300" cy="3632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742950" y="6163733"/>
            <a:ext cx="3714750" cy="37422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400050" y="6163733"/>
            <a:ext cx="4000500" cy="37422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275118" y="3522133"/>
            <a:ext cx="4229100" cy="264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275118" y="3081867"/>
            <a:ext cx="4229100" cy="30818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3429000" y="6163733"/>
            <a:ext cx="1028700" cy="37422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177" y="1952415"/>
            <a:ext cx="4288536" cy="1411924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2370" y="581049"/>
            <a:ext cx="6377940" cy="1280161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76" y="739648"/>
            <a:ext cx="6117336" cy="112268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78654" y="982911"/>
            <a:ext cx="20574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08332" y="982911"/>
            <a:ext cx="20574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336338" y="982911"/>
            <a:ext cx="6858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57527" y="982911"/>
            <a:ext cx="6858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359" y="982911"/>
            <a:ext cx="27432" cy="528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39648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8258" y="255739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508" y="255739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581050"/>
            <a:ext cx="6650310" cy="1280161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" y="739648"/>
            <a:ext cx="5829300" cy="1320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614083"/>
            <a:ext cx="3030141" cy="924101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614083"/>
            <a:ext cx="3031331" cy="924101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3551942"/>
            <a:ext cx="3030141" cy="5719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551942"/>
            <a:ext cx="3031331" cy="5719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843" y="982911"/>
            <a:ext cx="34290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479" y="982911"/>
            <a:ext cx="20574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189" y="982911"/>
            <a:ext cx="6858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982911"/>
            <a:ext cx="6858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12328" y="982911"/>
            <a:ext cx="20574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42006" y="982911"/>
            <a:ext cx="20574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170012" y="982911"/>
            <a:ext cx="6858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191201" y="982911"/>
            <a:ext cx="6858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9033" y="982911"/>
            <a:ext cx="27432" cy="528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39648"/>
            <a:ext cx="5829300" cy="1320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94405"/>
            <a:ext cx="6172200" cy="1678517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072922"/>
            <a:ext cx="1885950" cy="6604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71750" y="2072922"/>
            <a:ext cx="4114800" cy="66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6024" y="1"/>
            <a:ext cx="6583680" cy="27127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2396" y="2722818"/>
            <a:ext cx="658696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6339838" y="1805673"/>
            <a:ext cx="191769" cy="96350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685800" y="637364"/>
            <a:ext cx="5143500" cy="1013637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6024" y="2735462"/>
            <a:ext cx="6583680" cy="716465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85800" y="1661319"/>
            <a:ext cx="5143500" cy="9906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6454138" y="2025806"/>
            <a:ext cx="191769" cy="96350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6193968" y="2174819"/>
            <a:ext cx="191769" cy="96350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57750" y="80166"/>
            <a:ext cx="1600200" cy="527403"/>
          </a:xfrm>
        </p:spPr>
        <p:txBody>
          <a:bodyPr/>
          <a:lstStyle/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0166"/>
            <a:ext cx="4171950" cy="52740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80166"/>
            <a:ext cx="342900" cy="527403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"/>
            <a:ext cx="274320" cy="990088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91468" y="7290680"/>
            <a:ext cx="54864" cy="2443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91468" y="6928739"/>
            <a:ext cx="54864" cy="3302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91468" y="6698878"/>
            <a:ext cx="54864" cy="19812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91468" y="6561474"/>
            <a:ext cx="54864" cy="1056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2169" y="982911"/>
            <a:ext cx="34290" cy="528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1805" y="982911"/>
            <a:ext cx="20574" cy="528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7515" y="982911"/>
            <a:ext cx="6858" cy="528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166326" y="982911"/>
            <a:ext cx="6858" cy="528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739648"/>
            <a:ext cx="5829300" cy="1320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2576253"/>
            <a:ext cx="5829300" cy="660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57750" y="9268531"/>
            <a:ext cx="16002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A88081-C3A6-40CA-B35D-4693FFDB4CC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9268531"/>
            <a:ext cx="417195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457950" y="9268531"/>
            <a:ext cx="3429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6632" y="2000671"/>
            <a:ext cx="3528392" cy="151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68"/>
            <a:ext cx="6872233" cy="992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4222" y="52027"/>
            <a:ext cx="58469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29" y="685656"/>
            <a:ext cx="685450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«Как укреплять дружеские отношения»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(для  учащихся)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endParaRPr lang="en-US" sz="2000" b="1" i="1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" y="0"/>
            <a:ext cx="993323" cy="100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2" y="8147650"/>
            <a:ext cx="2626389" cy="151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96" y="1856656"/>
            <a:ext cx="2747328" cy="206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1" y="3588052"/>
            <a:ext cx="2255475" cy="223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6078999"/>
            <a:ext cx="3429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Когда вы знаете, что друг чем‑то </a:t>
            </a:r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расстроен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спросите, хочет он об этом поговорить или предпочитает отвлечься. Иногда полезнее на время забыть о тревогах и просто посмеяться.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856656"/>
            <a:ext cx="37890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Не сравнивайте себя с друзьями.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Все мы в чём‑то лучше, а в чём‑то хуже других. Сравнение собственных слабых сторон с чужими сильными ни к чему хорошему не приведёт.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82170" y="3932864"/>
            <a:ext cx="3429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Проводите время </a:t>
            </a:r>
            <a:r>
              <a:rPr lang="ru-RU" sz="1600" b="1" dirty="0" smtClean="0">
                <a:solidFill>
                  <a:schemeClr val="accent2"/>
                </a:solidFill>
                <a:latin typeface="Segoe Print" pitchFamily="2" charset="0"/>
              </a:rPr>
              <a:t>вместе.</a:t>
            </a:r>
            <a:endParaRPr lang="ru-RU" sz="1600" b="1" dirty="0">
              <a:solidFill>
                <a:schemeClr val="accent2"/>
              </a:solidFill>
              <a:latin typeface="Segoe Print" pitchFamily="2" charset="0"/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Для того чтобы создать крепкие отношения с друзьями, нужно проводить время вместе. Найдите общие интересы и хобби, которые вы можете делать вместе.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14" y="5097016"/>
            <a:ext cx="3237111" cy="32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40968" y="7977336"/>
            <a:ext cx="3465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Уважайте границы друг </a:t>
            </a:r>
            <a:r>
              <a:rPr lang="ru-RU" sz="1600" b="1" dirty="0" smtClean="0">
                <a:solidFill>
                  <a:schemeClr val="accent2"/>
                </a:solidFill>
                <a:latin typeface="Segoe Print" pitchFamily="2" charset="0"/>
              </a:rPr>
              <a:t>друга.</a:t>
            </a:r>
            <a:endParaRPr lang="ru-RU" sz="1600" b="1" dirty="0">
              <a:solidFill>
                <a:schemeClr val="accent2"/>
              </a:solidFill>
              <a:latin typeface="Segoe Print" pitchFamily="2" charset="0"/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Важно понимать, что у каждого из нас есть свои границы и предпочтения. Уважайте границы своих друзей и не настаивайте на том, что им не нравится.</a:t>
            </a:r>
          </a:p>
        </p:txBody>
      </p:sp>
    </p:spTree>
    <p:extLst>
      <p:ext uri="{BB962C8B-B14F-4D97-AF65-F5344CB8AC3E}">
        <p14:creationId xmlns:p14="http://schemas.microsoft.com/office/powerpoint/2010/main" val="42405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6632" y="2000671"/>
            <a:ext cx="3528392" cy="151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68"/>
            <a:ext cx="6872233" cy="992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4222" y="52027"/>
            <a:ext cx="58469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ҚОСТАНАЙ </a:t>
            </a:r>
            <a:r>
              <a:rPr lang="kk-KZ" alt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29" y="539851"/>
            <a:ext cx="68545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ЖАДЫНАМА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«Достықты қалай нығайтуға болады»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(оқушылар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үшін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" y="0"/>
            <a:ext cx="993323" cy="10098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25" y="1727310"/>
            <a:ext cx="2747328" cy="206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7" y="3755671"/>
            <a:ext cx="2255475" cy="223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6078999"/>
            <a:ext cx="3429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Егер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сіз досыңыздың бір нәрсеге </a:t>
            </a:r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ренжігенін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білсеңіз, оның бұл туралы сөйлескісі келетінін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немесе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Segoe Print" pitchFamily="2" charset="0"/>
              </a:rPr>
              <a:t>көңіл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Segoe Print" pitchFamily="2" charset="0"/>
              </a:rPr>
              <a:t>аудару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келетінін сұраңыз. Кейде мазасыздықты біраз уақытқа ұмытып, жай күлу пайдалы.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729" y="1725703"/>
            <a:ext cx="3887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Segoe Print" pitchFamily="2" charset="0"/>
              </a:rPr>
              <a:t>Өзіңізді </a:t>
            </a:r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достарыңызбен салыстырмаңыз.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Біз бәріміз бір жағынан жақсымыз, ал басқаларынан да жаманбыз. Өзіңіздің әлсіз жақтарыңызды басқалардың күшті жақтарымен салыстыру жақсы нәрсеге әкелмейді.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82170" y="3932864"/>
            <a:ext cx="3429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Segoe Print" pitchFamily="2" charset="0"/>
              </a:rPr>
              <a:t>Бірге </a:t>
            </a:r>
            <a:r>
              <a:rPr lang="ru-RU" sz="1600" b="1" dirty="0" err="1">
                <a:solidFill>
                  <a:schemeClr val="accent2"/>
                </a:solidFill>
                <a:latin typeface="Segoe Print" pitchFamily="2" charset="0"/>
              </a:rPr>
              <a:t>уақыт</a:t>
            </a:r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 </a:t>
            </a:r>
            <a:r>
              <a:rPr lang="ru-RU" sz="1600" b="1" dirty="0" err="1" smtClean="0">
                <a:solidFill>
                  <a:schemeClr val="accent2"/>
                </a:solidFill>
                <a:latin typeface="Segoe Print" pitchFamily="2" charset="0"/>
              </a:rPr>
              <a:t>өткізіңіз</a:t>
            </a:r>
            <a:r>
              <a:rPr lang="ru-RU" sz="1600" b="1" dirty="0" smtClean="0">
                <a:solidFill>
                  <a:schemeClr val="accent2"/>
                </a:solidFill>
                <a:latin typeface="Segoe Print" pitchFamily="2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Достарыңызбен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берік қарым-қатынас орнату үшін Сіз бірге уақыт өткізуіңіз керек. Бірге жасай алатын ортақ қызығушылықтар мен хоббилерді табыңыз.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23" y="4944816"/>
            <a:ext cx="3237111" cy="32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3202" y="7823281"/>
            <a:ext cx="4149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Бір-біріңіздің </a:t>
            </a:r>
            <a:r>
              <a:rPr lang="ru-RU" sz="1600" b="1" dirty="0" err="1">
                <a:solidFill>
                  <a:schemeClr val="accent2"/>
                </a:solidFill>
                <a:latin typeface="Segoe Print" pitchFamily="2" charset="0"/>
              </a:rPr>
              <a:t>шекараңызды</a:t>
            </a:r>
            <a:r>
              <a:rPr lang="ru-RU" sz="1600" b="1" dirty="0">
                <a:solidFill>
                  <a:schemeClr val="accent2"/>
                </a:solidFill>
                <a:latin typeface="Segoe Print" pitchFamily="2" charset="0"/>
              </a:rPr>
              <a:t> </a:t>
            </a:r>
            <a:r>
              <a:rPr lang="ru-RU" sz="1600" b="1" dirty="0" err="1" smtClean="0">
                <a:solidFill>
                  <a:schemeClr val="accent2"/>
                </a:solidFill>
                <a:latin typeface="Segoe Print" pitchFamily="2" charset="0"/>
              </a:rPr>
              <a:t>құрметтеңіз</a:t>
            </a:r>
            <a:r>
              <a:rPr lang="ru-RU" sz="1600" b="1" dirty="0" smtClean="0">
                <a:solidFill>
                  <a:schemeClr val="accent2"/>
                </a:solidFill>
                <a:latin typeface="Segoe Print" pitchFamily="2" charset="0"/>
              </a:rPr>
              <a:t>. </a:t>
            </a:r>
            <a:r>
              <a:rPr lang="ru-RU" sz="1600" b="1" dirty="0" err="1" smtClean="0">
                <a:solidFill>
                  <a:schemeClr val="bg1"/>
                </a:solidFill>
                <a:latin typeface="Segoe Print" pitchFamily="2" charset="0"/>
              </a:rPr>
              <a:t>Біздің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әрқайсымыздың өз шекаралары мен қалауларымыз бар екенін түсіну маңызды. Достарыңыздың шекараларын құрметтеңіз және оларға ұнамайтын нәрсені талап етпеңіз.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7994918"/>
            <a:ext cx="3133998" cy="195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3038</TotalTime>
  <Words>288</Words>
  <Application>Microsoft Office PowerPoint</Application>
  <PresentationFormat>Лист A4 (210x297 мм)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</vt:lpstr>
      <vt:lpstr>Consolas</vt:lpstr>
      <vt:lpstr>Corbel</vt:lpstr>
      <vt:lpstr>Segoe Print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372</cp:revision>
  <dcterms:created xsi:type="dcterms:W3CDTF">2019-10-21T11:18:40Z</dcterms:created>
  <dcterms:modified xsi:type="dcterms:W3CDTF">2023-12-20T03:52:26Z</dcterms:modified>
</cp:coreProperties>
</file>