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handoutMasterIdLst>
    <p:handoutMasterId r:id="rId4"/>
  </p:handoutMasterIdLst>
  <p:sldIdLst>
    <p:sldId id="283" r:id="rId2"/>
    <p:sldId id="301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98F6D"/>
    <a:srgbClr val="8DBAE3"/>
    <a:srgbClr val="C88CE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796" autoAdjust="0"/>
  </p:normalViewPr>
  <p:slideViewPr>
    <p:cSldViewPr>
      <p:cViewPr varScale="1">
        <p:scale>
          <a:sx n="78" d="100"/>
          <a:sy n="78" d="100"/>
        </p:scale>
        <p:origin x="-3366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9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пн 05.02.24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7426" y="1520571"/>
            <a:ext cx="9906002" cy="6864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1056" y="11054"/>
            <a:ext cx="58469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608" y="852592"/>
            <a:ext cx="67925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правила эффективного общения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  <a:endParaRPr lang="ru-RU" sz="22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всех участников образовательного процесса</a:t>
            </a: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" y="83715"/>
            <a:ext cx="803804" cy="7449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" y="8314106"/>
            <a:ext cx="2715774" cy="150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3674" r="5822" b="22527"/>
          <a:stretch/>
        </p:blipFill>
        <p:spPr bwMode="auto">
          <a:xfrm>
            <a:off x="-6854" y="1784649"/>
            <a:ext cx="3789041" cy="22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3674" r="5822" b="22248"/>
          <a:stretch/>
        </p:blipFill>
        <p:spPr bwMode="auto">
          <a:xfrm>
            <a:off x="85290" y="5163087"/>
            <a:ext cx="40810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608" y="2144688"/>
            <a:ext cx="325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Концентрируйте внимание на говорящем, его сообщении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Уточняйте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правильно ли вы поняли как общее содержание принимаемой информации, так и ее детали.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490" y="5385498"/>
            <a:ext cx="350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Сообщайте другой стороне в перефразированной форме смысл принятой информации.</a:t>
            </a:r>
          </a:p>
        </p:txBody>
      </p:sp>
      <p:pic>
        <p:nvPicPr>
          <p:cNvPr id="26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20394" r="5822" b="22527"/>
          <a:stretch/>
        </p:blipFill>
        <p:spPr bwMode="auto">
          <a:xfrm>
            <a:off x="-65146" y="6479807"/>
            <a:ext cx="5457466" cy="18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990" y="6585994"/>
            <a:ext cx="4843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приема информации не перебивайте говорящего, не давайте советы, не критикуйте, не подводите итог, не отвлекайтесь на подготовку ответа. Это можно сделать после получения информации и ее уточнения.</a:t>
            </a:r>
          </a:p>
        </p:txBody>
      </p:sp>
      <p:pic>
        <p:nvPicPr>
          <p:cNvPr id="27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4" t="20394" r="5822" b="22527"/>
          <a:stretch/>
        </p:blipFill>
        <p:spPr bwMode="auto">
          <a:xfrm>
            <a:off x="2711628" y="8391498"/>
            <a:ext cx="4146376" cy="14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74794" y="8427924"/>
            <a:ext cx="3620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Добивайтесь, чтобы вас услышали и поняли.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последовательность сообщения информации.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3674" r="5822" b="22248"/>
          <a:stretch/>
        </p:blipFill>
        <p:spPr bwMode="auto">
          <a:xfrm>
            <a:off x="3593629" y="1868889"/>
            <a:ext cx="3264375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70003" y="2197760"/>
            <a:ext cx="283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Поддерживайте атмосферу доверия, взаимного уважения, проявляйте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собеседнику.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elefonDoveriya\Downloads\free-icon-communications-11063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94" y="4168012"/>
            <a:ext cx="1015025" cy="10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lefonDoveriya\Downloads\free-icon-conversation-6089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66" y="3899014"/>
            <a:ext cx="1480183" cy="14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lefonDoveriya\Downloads\free-icon-relationship-795935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8" y="4282216"/>
            <a:ext cx="880870" cy="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lefonDoveriya\Downloads\free-icon-trust-514542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9" y="4193532"/>
            <a:ext cx="976585" cy="9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elefonDoveriya\Downloads\free-sticker-communication-8662457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6" y="5163086"/>
            <a:ext cx="2514261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elefonDoveriya\Downloads\free-sticker-dialogue-835975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36" y="7532497"/>
            <a:ext cx="924166" cy="9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6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7426" y="1520571"/>
            <a:ext cx="9906002" cy="6864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227" y="39330"/>
            <a:ext cx="52565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640" y="828632"/>
            <a:ext cx="67925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Тиімді қарым-қатынастың негізгі ережелері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  <a:endParaRPr lang="ru-RU" sz="22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(білім беру процесінің барлық қатысушылары үшін)</a:t>
            </a:r>
            <a:endParaRPr lang="en-US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" y="27962"/>
            <a:ext cx="815097" cy="82863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5426" r="9571" b="13523"/>
          <a:stretch/>
        </p:blipFill>
        <p:spPr bwMode="auto">
          <a:xfrm>
            <a:off x="64397" y="8255820"/>
            <a:ext cx="2711628" cy="15717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3674" r="5822" b="22527"/>
          <a:stretch/>
        </p:blipFill>
        <p:spPr bwMode="auto">
          <a:xfrm>
            <a:off x="-87205" y="1936628"/>
            <a:ext cx="4008810" cy="1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3674" r="5822" b="22248"/>
          <a:stretch/>
        </p:blipFill>
        <p:spPr bwMode="auto">
          <a:xfrm>
            <a:off x="65492" y="5001953"/>
            <a:ext cx="4515636" cy="13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493" y="2251302"/>
            <a:ext cx="3584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Сөйлеушіге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хабарламасына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назар аударыңыз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Қабылданған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ақпараттың жалпы мазмұнын да, оның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егжей-тегжейін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дұрыс түсінгеніңізді тексеріңіз.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0914" y="5221794"/>
            <a:ext cx="3909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Қабылданған ақпараттың мағынасын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өзгертілген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түрде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екінші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тарапқа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хабарлаңыз.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20394" r="5823" b="22527"/>
          <a:stretch/>
        </p:blipFill>
        <p:spPr bwMode="auto">
          <a:xfrm>
            <a:off x="64397" y="6359294"/>
            <a:ext cx="54444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88640" y="6454734"/>
            <a:ext cx="4912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Ақпаратты қабылдау барысында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сөйлеушінің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сөзін бөлмеңіз, кеңес бермеңіз, сынамаңыз,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қорытындыламаңыз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жауап дайындауға алаңдамаңыз. Мұны ақпарат алғаннан кейін және оны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нақтылағаннан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кейін жасауға болады.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4" t="20394" r="5822" b="22527"/>
          <a:stretch/>
        </p:blipFill>
        <p:spPr bwMode="auto">
          <a:xfrm>
            <a:off x="2711628" y="8455144"/>
            <a:ext cx="4146376" cy="11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974794" y="8580033"/>
            <a:ext cx="362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Сізді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тыңдауды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түсінуді талап етіңіз.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Ақпаратты хабарлау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сақтаңыз.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C:\Users\TelefonDoveriya\Downloads\—Pngtree—colorful text banner_8925322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3674" r="10715" b="22248"/>
          <a:stretch/>
        </p:blipFill>
        <p:spPr bwMode="auto">
          <a:xfrm>
            <a:off x="3750974" y="1928431"/>
            <a:ext cx="30758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921605" y="2228365"/>
            <a:ext cx="2824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Сенім, өзара құрмет атмосферасын сақтаңыз,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сұхбаттасушыға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жанашырлық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танытыңыз.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4" descr="C:\Users\TelefonDoveriya\Downloads\free-icon-communications-11063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10" y="4068947"/>
            <a:ext cx="996681" cy="9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TelefonDoveriya\Downloads\free-icon-conversation-6089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16" y="3864874"/>
            <a:ext cx="1520624" cy="15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TelefonDoveriya\Downloads\free-icon-relationship-795935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63" y="4140568"/>
            <a:ext cx="880870" cy="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TelefonDoveriya\Downloads\free-icon-trust-514542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7" y="4089043"/>
            <a:ext cx="976585" cy="9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TelefonDoveriya\Downloads\free-sticker-communication-8662457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92" y="5002309"/>
            <a:ext cx="2509178" cy="25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TelefonDoveriya\Downloads\free-sticker-dialogue-835975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34" y="7336468"/>
            <a:ext cx="1191187" cy="11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63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6203</TotalTime>
  <Words>236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TelefonDoveriya</cp:lastModifiedBy>
  <cp:revision>694</cp:revision>
  <dcterms:created xsi:type="dcterms:W3CDTF">2019-10-21T11:18:40Z</dcterms:created>
  <dcterms:modified xsi:type="dcterms:W3CDTF">2024-02-05T07:28:37Z</dcterms:modified>
</cp:coreProperties>
</file>