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handoutMasterIdLst>
    <p:handoutMasterId r:id="rId4"/>
  </p:handoutMasterIdLst>
  <p:sldIdLst>
    <p:sldId id="283" r:id="rId2"/>
    <p:sldId id="288" r:id="rId3"/>
  </p:sldIdLst>
  <p:sldSz cx="6858000" cy="9906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AE3"/>
    <a:srgbClr val="C88CE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6796" autoAdjust="0"/>
  </p:normalViewPr>
  <p:slideViewPr>
    <p:cSldViewPr>
      <p:cViewPr varScale="1">
        <p:scale>
          <a:sx n="75" d="100"/>
          <a:sy n="75" d="100"/>
        </p:scale>
        <p:origin x="3354" y="5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9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27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28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5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6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73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7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1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5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9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8081-C3A6-40CA-B35D-4693FFDB4CC9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4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28177" y="1519822"/>
            <a:ext cx="9905999" cy="68663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4222" y="52025"/>
            <a:ext cx="5846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КГУ «РЕГИОНАЛЬНЫЙ ЦЕНТР ПСИХОЛОГИЧЕСКОЙ ПОДДЕРЖКИ 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1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 ДОПОЛНИТЕЛЬНОГО ОБРАЗОВАНИЯ» УПРАВЛЕНИЯ ОБРАЗОВАНИЯ АКИМАТА КОСТАНАЙСКОЙ ОБЛАСТИ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29" y="685656"/>
            <a:ext cx="685450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ПАМЯТКА</a:t>
            </a:r>
            <a:r>
              <a:rPr lang="ru-RU" sz="2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Процесс формирования классного коллектива</a:t>
            </a:r>
            <a:r>
              <a:rPr lang="ru-RU" sz="22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</a:t>
            </a:r>
            <a:r>
              <a:rPr lang="kk-KZ" sz="20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для педагогов</a:t>
            </a:r>
            <a:r>
              <a:rPr lang="ru-RU" sz="20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</a:t>
            </a:r>
            <a:endParaRPr lang="en-US" sz="2000" b="1" i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" y="0"/>
            <a:ext cx="993323" cy="10098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4" y="8082776"/>
            <a:ext cx="2574406" cy="1674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0265" y="1843008"/>
            <a:ext cx="3427429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Воспитательные задачи коллектива решаются успешно, когда цели деятельности увлекательны для всех или, по крайней мере, для большинства его членов.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233" y="3330309"/>
            <a:ext cx="3427429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Выбирая деятельность для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коллектива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необходимо учитывать личные интересы ребят и опираться на эти интересы.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233" y="6630344"/>
            <a:ext cx="3389008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Важным условием успешной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коллектива является такая ее организация, при которой каждый ребенок становится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активным участником.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5569" y="8697416"/>
            <a:ext cx="3392711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организации коллективной деятельности важно учитывать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мотивы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участия в ней.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4683" y="4732991"/>
            <a:ext cx="3434484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Важным источником опыта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нравственного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поведения,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детей ценных нравственных мотивов, сплочения коллектива является коллективная творческая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" y="4533128"/>
            <a:ext cx="2871471" cy="19693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"/>
          <a:stretch/>
        </p:blipFill>
        <p:spPr>
          <a:xfrm>
            <a:off x="3864386" y="6502515"/>
            <a:ext cx="2946783" cy="19431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90" y="2118064"/>
            <a:ext cx="2894780" cy="20967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52" y="1719888"/>
            <a:ext cx="620688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211" y="6270060"/>
            <a:ext cx="486350" cy="85002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56" y="4095350"/>
            <a:ext cx="559450" cy="58742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56" y="6302651"/>
            <a:ext cx="620688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959" y="1719888"/>
            <a:ext cx="520879" cy="54692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2678" r="51217"/>
          <a:stretch/>
        </p:blipFill>
        <p:spPr>
          <a:xfrm>
            <a:off x="2620219" y="4229663"/>
            <a:ext cx="411207" cy="82035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7" y="1542033"/>
            <a:ext cx="784839" cy="78483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" y="3027751"/>
            <a:ext cx="784839" cy="78483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00" y="4398383"/>
            <a:ext cx="784839" cy="78483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7" y="6302651"/>
            <a:ext cx="784839" cy="78483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00" y="8405776"/>
            <a:ext cx="784839" cy="7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6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28177" y="1519822"/>
            <a:ext cx="9905999" cy="68663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4222" y="52025"/>
            <a:ext cx="5846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ҚОСТАНАЙ ОБЛЫСЫ ӘКІМДІГІ БІЛІМ БАСҚАРМАСЫНЫҢ «ПСИХОЛОГИЯЛЫҚ ҚОЛДАУ ЖӘНЕ ҚОСЫМША БІЛІМ БЕРУ ӨҢІРЛІК ОРТАЛЫҒЫ» КММ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729" y="685656"/>
            <a:ext cx="685450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ЖАДЫНАМА</a:t>
            </a:r>
            <a:r>
              <a:rPr lang="ru-RU" sz="2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kk-KZ" sz="2200" b="1" dirty="0">
                <a:latin typeface="Times New Roman" pitchFamily="18" charset="0"/>
                <a:cs typeface="Times New Roman" pitchFamily="18" charset="0"/>
              </a:rPr>
              <a:t>Сынып ұжымын қалыптастыру процесі</a:t>
            </a:r>
            <a:r>
              <a:rPr lang="ru-RU" sz="22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</a:t>
            </a:r>
            <a:r>
              <a:rPr lang="kk-KZ" sz="20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мұғалімдерге арналған</a:t>
            </a:r>
            <a:r>
              <a:rPr lang="ru-RU" sz="20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</a:t>
            </a:r>
            <a:endParaRPr lang="en-US" sz="2000" b="1" i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" y="0"/>
            <a:ext cx="993323" cy="1009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265" y="1843008"/>
            <a:ext cx="3427429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Ұжымның тәрбиелік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іс-әрекеттің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мақсаттары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барлығына немесе, ең болмағанда,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мүшелерінің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көпшілігіне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қызықты болған кезде сәтті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шешіледі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233" y="3330309"/>
            <a:ext cx="3427429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Ұжым үшін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қызметті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таңдағанда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балалардың жеке мүдделерін ескеру және осы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мүдделерге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сүйену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қажет.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449" y="6788965"/>
            <a:ext cx="3389008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Ұжымның табысты қызметінің маңызды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шарты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оның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болып табылады, онда әр бала белсенді қатысушы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болады.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5569" y="8697416"/>
            <a:ext cx="3392711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Ұжымдық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қызметті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ұйымдастырған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кезде оған қатысу себептерін ескеру қажет.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4683" y="4732991"/>
            <a:ext cx="3434484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Адамгершілік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мінез-құлық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тәжірибесінің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маңызды көзі, балаларда құнды моральдық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мотивтерді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қалыптастыру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ұжымды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біріктіру үшін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ұжымдық шығармашылық ойын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қолданылады.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" y="4533128"/>
            <a:ext cx="2871471" cy="19693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"/>
          <a:stretch/>
        </p:blipFill>
        <p:spPr>
          <a:xfrm>
            <a:off x="3864386" y="6502515"/>
            <a:ext cx="2946783" cy="19431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90" y="2118064"/>
            <a:ext cx="2894780" cy="20967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52" y="1719888"/>
            <a:ext cx="620688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48" y="6275338"/>
            <a:ext cx="486350" cy="85002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" y="4104671"/>
            <a:ext cx="559450" cy="58742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56" y="6302651"/>
            <a:ext cx="620688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959" y="1719888"/>
            <a:ext cx="520879" cy="54692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2678" r="51217"/>
          <a:stretch/>
        </p:blipFill>
        <p:spPr>
          <a:xfrm>
            <a:off x="2620219" y="4229663"/>
            <a:ext cx="411207" cy="82035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7" y="1542033"/>
            <a:ext cx="784839" cy="78483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" y="3027751"/>
            <a:ext cx="784839" cy="78483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00" y="4398383"/>
            <a:ext cx="784839" cy="78483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" y="6403806"/>
            <a:ext cx="784839" cy="78483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00" y="8405776"/>
            <a:ext cx="784839" cy="784839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01" y="7941979"/>
            <a:ext cx="3440654" cy="214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1443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3274</TotalTime>
  <Words>223</Words>
  <Application>Microsoft Office PowerPoint</Application>
  <PresentationFormat>Лист A4 (210x297 мм)</PresentationFormat>
  <Paragraphs>19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407</cp:revision>
  <dcterms:created xsi:type="dcterms:W3CDTF">2019-10-21T11:18:40Z</dcterms:created>
  <dcterms:modified xsi:type="dcterms:W3CDTF">2023-09-15T04:04:17Z</dcterms:modified>
</cp:coreProperties>
</file>